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7" r:id="rId2"/>
    <p:sldId id="287" r:id="rId3"/>
    <p:sldId id="276" r:id="rId4"/>
    <p:sldId id="280" r:id="rId5"/>
    <p:sldId id="281" r:id="rId6"/>
    <p:sldId id="286" r:id="rId7"/>
    <p:sldId id="282" r:id="rId8"/>
    <p:sldId id="285" r:id="rId9"/>
    <p:sldId id="278" r:id="rId10"/>
    <p:sldId id="284" r:id="rId11"/>
    <p:sldId id="283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5"/>
    <p:restoredTop sz="95884"/>
  </p:normalViewPr>
  <p:slideViewPr>
    <p:cSldViewPr snapToGrid="0" snapToObjects="1">
      <p:cViewPr varScale="1">
        <p:scale>
          <a:sx n="124" d="100"/>
          <a:sy n="124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Alexis Anaya</a:t>
            </a:r>
            <a:br>
              <a:rPr lang="en-US" sz="2500" dirty="0"/>
            </a:br>
            <a:r>
              <a:rPr lang="en-US" sz="2500" dirty="0"/>
              <a:t>(HE/HIM)</a:t>
            </a:r>
            <a:br>
              <a:rPr lang="en-US" sz="2500" dirty="0"/>
            </a:br>
            <a:r>
              <a:rPr lang="en-US" sz="3100" dirty="0"/>
              <a:t>Bachelor of Political Science AND Sustainability Studies</a:t>
            </a:r>
          </a:p>
        </p:txBody>
      </p:sp>
      <p:pic>
        <p:nvPicPr>
          <p:cNvPr id="5" name="Content Placeholder 4" descr="A person standing in front of a tree&#10;&#10;Description automatically generated with low confidence">
            <a:extLst>
              <a:ext uri="{FF2B5EF4-FFF2-40B4-BE49-F238E27FC236}">
                <a16:creationId xmlns:a16="http://schemas.microsoft.com/office/drawing/2014/main" id="{32CD5E20-AB97-454A-8D63-E7ED3F60C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7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FAVORITE HAPPY MEMORY OF UCR:</a:t>
            </a:r>
            <a:r>
              <a:rPr lang="en-US" sz="2400" dirty="0"/>
              <a:t> was all the time that I’ve spent with my friends</a:t>
            </a:r>
          </a:p>
          <a:p>
            <a:pPr marL="0" indent="0">
              <a:buNone/>
            </a:pPr>
            <a:r>
              <a:rPr lang="en-US" sz="2400" b="1" u="sng" dirty="0"/>
              <a:t>MY ONE PIECE OF ADVICE IS: </a:t>
            </a:r>
            <a:r>
              <a:rPr lang="en-US" sz="2400" dirty="0"/>
              <a:t>Don’t be afraid to go out of your comfort zone. </a:t>
            </a:r>
          </a:p>
        </p:txBody>
      </p:sp>
      <p:pic>
        <p:nvPicPr>
          <p:cNvPr id="7" name="Content Placeholder 4" descr="Alexis's picture in front of a large tree with a jena jacket smiling ">
            <a:extLst>
              <a:ext uri="{FF2B5EF4-FFF2-40B4-BE49-F238E27FC236}">
                <a16:creationId xmlns:a16="http://schemas.microsoft.com/office/drawing/2014/main" id="{F2945919-9203-BB4B-899E-3588E6DD2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7"/>
          <a:stretch/>
        </p:blipFill>
        <p:spPr>
          <a:xfrm>
            <a:off x="0" y="0"/>
            <a:ext cx="463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Rei Sierra Gomez</a:t>
            </a:r>
            <a:br>
              <a:rPr lang="en-US" dirty="0"/>
            </a:br>
            <a:r>
              <a:rPr lang="en-US" sz="2400" dirty="0"/>
              <a:t>(All Pronouns are Fine)</a:t>
            </a:r>
            <a:br>
              <a:rPr lang="en-US" dirty="0"/>
            </a:br>
            <a:r>
              <a:rPr lang="en-US" dirty="0"/>
              <a:t>Bachelor of Dance Making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8B294-377F-3840-88DC-8A06962BF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r="10304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FAVORITE HAPPY MEMORY OF UCR:</a:t>
            </a:r>
            <a:r>
              <a:rPr lang="en-US" dirty="0"/>
              <a:t> was creating choreographies alongside my cohort and dancers for my senior capstone. As much as it was stressful, it is still the one moment in time I wish I could go back to to relive.</a:t>
            </a:r>
          </a:p>
          <a:p>
            <a:pPr marL="0" indent="0">
              <a:buNone/>
            </a:pPr>
            <a:r>
              <a:rPr lang="en-US" b="1" u="sng" dirty="0"/>
              <a:t>MY ONE PIECE OF ADVICE IS:</a:t>
            </a:r>
          </a:p>
          <a:p>
            <a:pPr marL="0" indent="0">
              <a:buNone/>
            </a:pPr>
            <a:r>
              <a:rPr lang="en-US" dirty="0"/>
              <a:t>One piece of advice I would give to an undergraduate still working on their degree is to really use all the free resources UCR is giving you, such as </a:t>
            </a:r>
            <a:r>
              <a:rPr lang="en-US" dirty="0" err="1"/>
              <a:t>R’Closet</a:t>
            </a:r>
            <a:r>
              <a:rPr lang="en-US" dirty="0"/>
              <a:t>, the Career Center, Costco Hall, etc. before it is too late!</a:t>
            </a:r>
          </a:p>
        </p:txBody>
      </p:sp>
      <p:pic>
        <p:nvPicPr>
          <p:cNvPr id="16" name="Picture 15" descr="Rei's picture with a UCR Tarten stole in front of a black background. ">
            <a:extLst>
              <a:ext uri="{FF2B5EF4-FFF2-40B4-BE49-F238E27FC236}">
                <a16:creationId xmlns:a16="http://schemas.microsoft.com/office/drawing/2014/main" id="{92576C60-AAA8-604E-B3C0-F0755DE16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r="10304"/>
          <a:stretch/>
        </p:blipFill>
        <p:spPr>
          <a:xfrm>
            <a:off x="0" y="0"/>
            <a:ext cx="463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Ricardo De Jesus Palacios</a:t>
            </a:r>
            <a:br>
              <a:rPr lang="en-US" sz="2500" dirty="0"/>
            </a:br>
            <a:r>
              <a:rPr lang="en-US" sz="2500" dirty="0"/>
              <a:t>(HE/HIM)</a:t>
            </a:r>
            <a:br>
              <a:rPr lang="en-US" sz="2500" dirty="0"/>
            </a:br>
            <a:r>
              <a:rPr lang="en-US" sz="2700" dirty="0"/>
              <a:t>Bachelor of Business Administration with a concentration in Information Systems</a:t>
            </a:r>
          </a:p>
        </p:txBody>
      </p:sp>
      <p:pic>
        <p:nvPicPr>
          <p:cNvPr id="5" name="Picture 4" descr="Ricardo's picture in front of the UCR letters with his mother, both are smiling ">
            <a:extLst>
              <a:ext uri="{FF2B5EF4-FFF2-40B4-BE49-F238E27FC236}">
                <a16:creationId xmlns:a16="http://schemas.microsoft.com/office/drawing/2014/main" id="{120827DB-AAFB-E84B-A02D-CFA75917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" r="7488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FAVORITE HAPPY MEMORY OF UCR:</a:t>
            </a:r>
            <a:r>
              <a:rPr lang="en-US" dirty="0"/>
              <a:t> was giving my beloved mother a tour of the entire campus and seeing her beautiful eyes light up the minute she saw the UCR letters. In that moment I knew that I’ve reached a goal more valuable than anything else and that was her happiness. She expressed how proud she was of me as we both cried sitting next on Scotty’s bench. </a:t>
            </a:r>
          </a:p>
          <a:p>
            <a:pPr marL="0" indent="0">
              <a:buNone/>
            </a:pPr>
            <a:r>
              <a:rPr lang="en-US" b="1" u="sng" dirty="0"/>
              <a:t>MY ONE PIECE OF ADVICE IS:</a:t>
            </a:r>
          </a:p>
          <a:p>
            <a:pPr marL="0" indent="0">
              <a:buNone/>
            </a:pPr>
            <a:r>
              <a:rPr lang="en-US" dirty="0"/>
              <a:t>My piece of advice is to fill your heart with as much love as possible for yourself, your loved ones, and your true passion. </a:t>
            </a:r>
          </a:p>
        </p:txBody>
      </p:sp>
    </p:spTree>
    <p:extLst>
      <p:ext uri="{BB962C8B-B14F-4D97-AF65-F5344CB8AC3E}">
        <p14:creationId xmlns:p14="http://schemas.microsoft.com/office/powerpoint/2010/main" val="8264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Ryan August </a:t>
            </a:r>
            <a:r>
              <a:rPr lang="en-US" b="1" dirty="0" err="1"/>
              <a:t>Schlott</a:t>
            </a:r>
            <a:br>
              <a:rPr lang="en-US" dirty="0"/>
            </a:br>
            <a:r>
              <a:rPr lang="en-US" sz="2800" dirty="0"/>
              <a:t>(HE/HIM)</a:t>
            </a:r>
            <a:br>
              <a:rPr lang="en-US" dirty="0"/>
            </a:br>
            <a:r>
              <a:rPr lang="en-US" sz="3200" dirty="0"/>
              <a:t>Bachelor of Linguistics</a:t>
            </a:r>
          </a:p>
        </p:txBody>
      </p:sp>
      <p:pic>
        <p:nvPicPr>
          <p:cNvPr id="4" name="Picture 3" descr="Ryan's Picture with a blue floral shirt with no background">
            <a:extLst>
              <a:ext uri="{FF2B5EF4-FFF2-40B4-BE49-F238E27FC236}">
                <a16:creationId xmlns:a16="http://schemas.microsoft.com/office/drawing/2014/main" id="{308D6C91-1E35-034A-BCBC-BDC53CC13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7" r="5100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FAVORITE HAPPY MEMORY OF UCR:</a:t>
            </a:r>
            <a:r>
              <a:rPr lang="en-US" sz="2400" dirty="0"/>
              <a:t> was playing card games with CORE after hours. We all hung-out in the lounge and just had a great time with one another. Nothing compares to connecting with our community. </a:t>
            </a:r>
          </a:p>
          <a:p>
            <a:pPr marL="0" indent="0">
              <a:buNone/>
            </a:pPr>
            <a:r>
              <a:rPr lang="en-US" sz="2400" b="1" u="sng" dirty="0"/>
              <a:t>MY ONE PIECE OF ADVICE IS:</a:t>
            </a:r>
            <a:r>
              <a:rPr lang="en-US" sz="2400" dirty="0"/>
              <a:t> Getting involved on campus will help you succeed now and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3572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Brittney Jasmine </a:t>
            </a:r>
            <a:r>
              <a:rPr lang="en-US" b="1" dirty="0" err="1"/>
              <a:t>Agoncillo</a:t>
            </a:r>
            <a:br>
              <a:rPr lang="en-US" sz="2000" dirty="0"/>
            </a:br>
            <a:r>
              <a:rPr lang="en-US" sz="2000" dirty="0"/>
              <a:t>(she/her)</a:t>
            </a:r>
            <a:br>
              <a:rPr lang="en-US" sz="2000" dirty="0"/>
            </a:br>
            <a:r>
              <a:rPr lang="en-US" sz="2000" dirty="0"/>
              <a:t>Bachelors of Science in Business Administration, with a concentration in information Systems</a:t>
            </a:r>
          </a:p>
        </p:txBody>
      </p:sp>
      <p:pic>
        <p:nvPicPr>
          <p:cNvPr id="7" name="Picture 6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6358B294-377F-3840-88DC-8A06962BF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5" r="15075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u="sng" dirty="0"/>
              <a:t>FAVORITE HAPPY MEMORY OF UCR: </a:t>
            </a:r>
          </a:p>
          <a:p>
            <a:pPr marL="0" indent="0">
              <a:buNone/>
            </a:pPr>
            <a:r>
              <a:rPr lang="en-US" sz="2200" dirty="0"/>
              <a:t>Holding my wife's hand on the way to our class while feeling safe and welcomed. Being the co-president of The Management Information Systems Society at UCR. Creating the first virtual Information Systems Tech Forum at UCR. </a:t>
            </a:r>
          </a:p>
          <a:p>
            <a:pPr marL="0" indent="0">
              <a:buNone/>
            </a:pPr>
            <a:r>
              <a:rPr lang="en-US" sz="2200" b="1" u="sng" dirty="0"/>
              <a:t>MY ONE PIECE OF ADVICE IS:</a:t>
            </a:r>
          </a:p>
          <a:p>
            <a:pPr marL="0" indent="0">
              <a:buNone/>
            </a:pPr>
            <a:r>
              <a:rPr lang="en-US" sz="2200" dirty="0"/>
              <a:t>Your success is inevitable if you keep showing up. </a:t>
            </a:r>
          </a:p>
        </p:txBody>
      </p:sp>
      <p:pic>
        <p:nvPicPr>
          <p:cNvPr id="5" name="Picture 4" descr="Brittney's picture, professional shot that is up close and she is smiling. ">
            <a:extLst>
              <a:ext uri="{FF2B5EF4-FFF2-40B4-BE49-F238E27FC236}">
                <a16:creationId xmlns:a16="http://schemas.microsoft.com/office/drawing/2014/main" id="{27B444E1-99FA-BC48-8D17-B1FF2411A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5" r="15075"/>
          <a:stretch/>
        </p:blipFill>
        <p:spPr>
          <a:xfrm>
            <a:off x="0" y="0"/>
            <a:ext cx="463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6"/>
            <a:ext cx="6697566" cy="51372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Claus Lucas Lopez</a:t>
            </a:r>
            <a:br>
              <a:rPr lang="en-US" sz="2500" dirty="0"/>
            </a:br>
            <a:r>
              <a:rPr lang="en-US" sz="2500" dirty="0"/>
              <a:t>(HE/HIM)</a:t>
            </a:r>
            <a:br>
              <a:rPr lang="en-US" sz="2500" dirty="0"/>
            </a:br>
            <a:r>
              <a:rPr lang="en-US" dirty="0"/>
              <a:t>Bachelor of Arts in Religious Studies and Creative Writing</a:t>
            </a:r>
          </a:p>
        </p:txBody>
      </p:sp>
      <p:pic>
        <p:nvPicPr>
          <p:cNvPr id="5" name="Content Placeholder 4" descr="Lucas's Picture wearing a Hijab">
            <a:extLst>
              <a:ext uri="{FF2B5EF4-FFF2-40B4-BE49-F238E27FC236}">
                <a16:creationId xmlns:a16="http://schemas.microsoft.com/office/drawing/2014/main" id="{32CD5E20-AB97-454A-8D63-E7ED3F60C7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6" r="16485" b="2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pic>
        <p:nvPicPr>
          <p:cNvPr id="7" name="Content Placeholder 4" descr="Lucas's Picture wearing a Hijab">
            <a:extLst>
              <a:ext uri="{FF2B5EF4-FFF2-40B4-BE49-F238E27FC236}">
                <a16:creationId xmlns:a16="http://schemas.microsoft.com/office/drawing/2014/main" id="{D7060B57-044C-2749-B5E3-76F7D71AB9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6" r="16485" b="2"/>
          <a:stretch/>
        </p:blipFill>
        <p:spPr>
          <a:xfrm>
            <a:off x="0" y="0"/>
            <a:ext cx="463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Diana Gutierrez </a:t>
            </a:r>
            <a:br>
              <a:rPr lang="en-US" dirty="0"/>
            </a:br>
            <a:r>
              <a:rPr lang="en-US" sz="2800" dirty="0"/>
              <a:t>(SHE/HER)</a:t>
            </a:r>
            <a:br>
              <a:rPr lang="en-US" dirty="0"/>
            </a:br>
            <a:r>
              <a:rPr lang="en-US" dirty="0"/>
              <a:t>Bachelor of Ethnic Studies </a:t>
            </a:r>
          </a:p>
        </p:txBody>
      </p:sp>
      <p:pic>
        <p:nvPicPr>
          <p:cNvPr id="4" name="Picture 3" descr="Diana's picture with a jean shirt, in front of a window. ">
            <a:extLst>
              <a:ext uri="{FF2B5EF4-FFF2-40B4-BE49-F238E27FC236}">
                <a16:creationId xmlns:a16="http://schemas.microsoft.com/office/drawing/2014/main" id="{308D6C91-1E35-034A-BCBC-BDC53CC13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4" r="4934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FAVORITE HAPPY MEMORY OF UCR:</a:t>
            </a:r>
            <a:r>
              <a:rPr lang="en-US" sz="2400" dirty="0"/>
              <a:t> was discovering more of myself via what readings I loved. </a:t>
            </a:r>
          </a:p>
          <a:p>
            <a:pPr marL="0" indent="0">
              <a:buNone/>
            </a:pPr>
            <a:r>
              <a:rPr lang="en-US" sz="2400" b="1" u="sng" dirty="0"/>
              <a:t>MY ONE PIECE OF ADVICE IS:</a:t>
            </a:r>
          </a:p>
          <a:p>
            <a:pPr marL="0" indent="0">
              <a:buNone/>
            </a:pPr>
            <a:r>
              <a:rPr lang="en-US" sz="2400" dirty="0"/>
              <a:t>Breathe and ask questions :)</a:t>
            </a:r>
          </a:p>
        </p:txBody>
      </p:sp>
    </p:spTree>
    <p:extLst>
      <p:ext uri="{BB962C8B-B14F-4D97-AF65-F5344CB8AC3E}">
        <p14:creationId xmlns:p14="http://schemas.microsoft.com/office/powerpoint/2010/main" val="23888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Edward Legaspi</a:t>
            </a:r>
            <a:br>
              <a:rPr lang="en-US" sz="2500" dirty="0"/>
            </a:br>
            <a:r>
              <a:rPr lang="en-US" sz="2500" dirty="0"/>
              <a:t>(HE/HIM)</a:t>
            </a:r>
            <a:br>
              <a:rPr lang="en-US" sz="2500" dirty="0"/>
            </a:br>
            <a:r>
              <a:rPr lang="en-US" sz="2700" dirty="0"/>
              <a:t>Bachelor of Science, Business Major w/ Concentration in Management </a:t>
            </a:r>
          </a:p>
        </p:txBody>
      </p:sp>
      <p:pic>
        <p:nvPicPr>
          <p:cNvPr id="5" name="Picture 4" descr="Edwards picture on a cement railing posing fiercely with one leg up.">
            <a:extLst>
              <a:ext uri="{FF2B5EF4-FFF2-40B4-BE49-F238E27FC236}">
                <a16:creationId xmlns:a16="http://schemas.microsoft.com/office/drawing/2014/main" id="{120827DB-AAFB-E84B-A02D-CFA75917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67"/>
          <a:stretch/>
        </p:blipFill>
        <p:spPr>
          <a:xfrm rot="5400000">
            <a:off x="-1110996" y="1111971"/>
            <a:ext cx="6858000" cy="463600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u="sng" dirty="0"/>
              <a:t>FAVORITE HAPPY MEMORY OF UCR:</a:t>
            </a:r>
            <a:r>
              <a:rPr lang="en-US" dirty="0"/>
              <a:t> would be anytime connecting with my queer friends/community. This spans from my time at Queer Alliance, having fun at Drag Ball and the Underground Drag Show, and telling our stories at The Coming Out Monologues. I hold my queer friends (shoutout to Alexis Anaya and Marcus Keck!) that have been with me all these years and my House of Lauren very dearly.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u="sng" dirty="0"/>
              <a:t>MY ONE PIECE OF ADVICE IS: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I would advise them to make sure they are studying something they enjoy. And I would also advise coming out of that study space and finding a community you can thrive in. I know we must focus on our studies, but it is life changing finding a community that will support and watch you thrive during your time at UCR. </a:t>
            </a:r>
          </a:p>
        </p:txBody>
      </p:sp>
    </p:spTree>
    <p:extLst>
      <p:ext uri="{BB962C8B-B14F-4D97-AF65-F5344CB8AC3E}">
        <p14:creationId xmlns:p14="http://schemas.microsoft.com/office/powerpoint/2010/main" val="8888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Jacqueline Hernandez</a:t>
            </a:r>
            <a:br>
              <a:rPr lang="en-US" sz="2500" dirty="0"/>
            </a:br>
            <a:r>
              <a:rPr lang="en-US" sz="2500" dirty="0"/>
              <a:t>(she/her/</a:t>
            </a:r>
            <a:r>
              <a:rPr lang="en-US" sz="2500" dirty="0" err="1"/>
              <a:t>ella</a:t>
            </a:r>
            <a:r>
              <a:rPr lang="en-US" sz="2500" dirty="0"/>
              <a:t>)</a:t>
            </a:r>
            <a:br>
              <a:rPr lang="en-US" sz="2500" dirty="0"/>
            </a:br>
            <a:r>
              <a:rPr lang="en-US" sz="2700" dirty="0"/>
              <a:t>Masters of Education in Higher Education Administration &amp; Policy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8B294-377F-3840-88DC-8A06962BF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" r="-2" b="22537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u="sng" dirty="0"/>
              <a:t>FAVORITE HAPPY MEMORY OF UCR: </a:t>
            </a:r>
          </a:p>
          <a:p>
            <a:pPr marL="0" indent="0">
              <a:buNone/>
            </a:pPr>
            <a:r>
              <a:rPr lang="en-US" sz="2000" dirty="0"/>
              <a:t>As a graduate student, my favorite part at UCR was getting the opportunity to peer mentor! I experience great satisfaction in providing support and being resourceful for undergraduate students. I have been so lucky to be paired with such amazing people.</a:t>
            </a:r>
          </a:p>
          <a:p>
            <a:pPr marL="0" indent="0">
              <a:buNone/>
            </a:pPr>
            <a:r>
              <a:rPr lang="en-US" sz="2000" b="1" u="sng" dirty="0"/>
              <a:t>MY ONE PIECE OF ADVICE IS:</a:t>
            </a:r>
          </a:p>
          <a:p>
            <a:pPr marL="0" indent="0">
              <a:buNone/>
            </a:pPr>
            <a:r>
              <a:rPr lang="en-US" sz="2000" dirty="0"/>
              <a:t>Get involved on campus and participate in as many events as you can! </a:t>
            </a:r>
          </a:p>
        </p:txBody>
      </p:sp>
      <p:pic>
        <p:nvPicPr>
          <p:cNvPr id="5" name="Picture 4" descr="Jacqueline's picture with a stole, red lips and smiling in front of a lily flower plant ">
            <a:extLst>
              <a:ext uri="{FF2B5EF4-FFF2-40B4-BE49-F238E27FC236}">
                <a16:creationId xmlns:a16="http://schemas.microsoft.com/office/drawing/2014/main" id="{150151B9-9456-E24B-B23C-A52D6987C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" r="-2" b="22537"/>
          <a:stretch/>
        </p:blipFill>
        <p:spPr>
          <a:xfrm>
            <a:off x="0" y="0"/>
            <a:ext cx="463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Kade </a:t>
            </a:r>
            <a:r>
              <a:rPr lang="en-US" b="1" dirty="0" err="1"/>
              <a:t>Lorén</a:t>
            </a:r>
            <a:r>
              <a:rPr lang="en-US" b="1" dirty="0"/>
              <a:t> Lashley</a:t>
            </a:r>
            <a:br>
              <a:rPr lang="en-US" dirty="0"/>
            </a:br>
            <a:r>
              <a:rPr lang="en-US" sz="2800" dirty="0"/>
              <a:t>(THEY/THEM)</a:t>
            </a:r>
            <a:br>
              <a:rPr lang="en-US" dirty="0"/>
            </a:br>
            <a:r>
              <a:rPr lang="en-US" dirty="0"/>
              <a:t>Bachelor of Sociology</a:t>
            </a:r>
          </a:p>
        </p:txBody>
      </p:sp>
      <p:pic>
        <p:nvPicPr>
          <p:cNvPr id="5" name="Picture 4" descr="Kade's picture with low orange light in front of a mountain ">
            <a:extLst>
              <a:ext uri="{FF2B5EF4-FFF2-40B4-BE49-F238E27FC236}">
                <a16:creationId xmlns:a16="http://schemas.microsoft.com/office/drawing/2014/main" id="{120827DB-AAFB-E84B-A02D-CFA75917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256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FAVORITE HAPPY MEMORY OF UCR:</a:t>
            </a:r>
            <a:r>
              <a:rPr lang="en-US" sz="2400" dirty="0"/>
              <a:t> was every moment I spent in solidarity with the community I made for myself there. Whether we were struggling together or taking time out for joy together. In a way, I loved all of it.</a:t>
            </a:r>
          </a:p>
          <a:p>
            <a:pPr marL="0" indent="0">
              <a:buNone/>
            </a:pPr>
            <a:r>
              <a:rPr lang="en-US" sz="2400" b="1" u="sng" dirty="0"/>
              <a:t>MY ONE PIECE OF ADVICE IS:</a:t>
            </a:r>
          </a:p>
          <a:p>
            <a:pPr marL="0" indent="0">
              <a:buNone/>
            </a:pPr>
            <a:r>
              <a:rPr lang="en-US" sz="2400" dirty="0"/>
              <a:t>Show up for others when you have the capacity and remember those who show up for you.</a:t>
            </a:r>
          </a:p>
        </p:txBody>
      </p:sp>
    </p:spTree>
    <p:extLst>
      <p:ext uri="{BB962C8B-B14F-4D97-AF65-F5344CB8AC3E}">
        <p14:creationId xmlns:p14="http://schemas.microsoft.com/office/powerpoint/2010/main" val="14922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Kay Duran </a:t>
            </a:r>
            <a:br>
              <a:rPr lang="en-US" dirty="0"/>
            </a:br>
            <a:r>
              <a:rPr lang="en-US" sz="2800" dirty="0"/>
              <a:t>(she/her)</a:t>
            </a:r>
            <a:br>
              <a:rPr lang="en-US" dirty="0"/>
            </a:br>
            <a:r>
              <a:rPr lang="en-US" dirty="0"/>
              <a:t>Bachelor of Sociology</a:t>
            </a:r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358B294-377F-3840-88DC-8A06962BF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FAVORITE HAPPY MEMORY OF UCR:</a:t>
            </a:r>
            <a:r>
              <a:rPr lang="en-US" sz="2400" dirty="0"/>
              <a:t> was Block Party and meeting new people. Especially my </a:t>
            </a:r>
            <a:r>
              <a:rPr lang="en-US" sz="2400" dirty="0" err="1"/>
              <a:t>MUjeres</a:t>
            </a:r>
            <a:r>
              <a:rPr lang="en-US" sz="2400" dirty="0"/>
              <a:t> </a:t>
            </a:r>
            <a:r>
              <a:rPr lang="en-US" sz="2400" dirty="0" err="1"/>
              <a:t>Unidas</a:t>
            </a:r>
            <a:r>
              <a:rPr lang="en-US" sz="2400" dirty="0"/>
              <a:t> sisters</a:t>
            </a:r>
          </a:p>
          <a:p>
            <a:pPr marL="0" indent="0">
              <a:buNone/>
            </a:pPr>
            <a:r>
              <a:rPr lang="en-US" sz="2400" b="1" u="sng" dirty="0"/>
              <a:t>MY ONE PIECE OF ADVICE IS:</a:t>
            </a:r>
          </a:p>
          <a:p>
            <a:pPr marL="0" indent="0">
              <a:buNone/>
            </a:pPr>
            <a:r>
              <a:rPr lang="en-US" sz="2400" dirty="0"/>
              <a:t>Stay focused, you’re almost there! </a:t>
            </a:r>
          </a:p>
        </p:txBody>
      </p:sp>
      <p:pic>
        <p:nvPicPr>
          <p:cNvPr id="5" name="Picture 4" descr="Kay's picture in front of the UCR quad smiling in a white, black and red shirt.">
            <a:extLst>
              <a:ext uri="{FF2B5EF4-FFF2-40B4-BE49-F238E27FC236}">
                <a16:creationId xmlns:a16="http://schemas.microsoft.com/office/drawing/2014/main" id="{6E6EB359-0F7E-B545-A338-FCD0D78A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20" y="0"/>
            <a:ext cx="609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3D41-4F98-B342-8C40-954ED861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Keiry</a:t>
            </a:r>
            <a:r>
              <a:rPr lang="en-US" sz="4000" b="1" dirty="0"/>
              <a:t> Molina</a:t>
            </a:r>
            <a:br>
              <a:rPr lang="en-US" dirty="0"/>
            </a:br>
            <a:r>
              <a:rPr lang="en-US" sz="3100" dirty="0"/>
              <a:t>(SHE/HER)</a:t>
            </a:r>
            <a:br>
              <a:rPr lang="en-US" dirty="0"/>
            </a:br>
            <a:r>
              <a:rPr lang="en-US" dirty="0"/>
              <a:t>Bachelor of Sociology</a:t>
            </a:r>
          </a:p>
        </p:txBody>
      </p:sp>
      <p:pic>
        <p:nvPicPr>
          <p:cNvPr id="8" name="Content Placeholder 4" descr="Keiry's Picture with a stole on. ">
            <a:extLst>
              <a:ext uri="{FF2B5EF4-FFF2-40B4-BE49-F238E27FC236}">
                <a16:creationId xmlns:a16="http://schemas.microsoft.com/office/drawing/2014/main" id="{C6AEA914-0BE7-4E4C-96BE-A7AF067D3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1" r="22190"/>
          <a:stretch/>
        </p:blipFill>
        <p:spPr>
          <a:xfrm rot="10800000"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156-8F98-4B03-87E7-C73AC464B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FAVORITE HAPPY MEMORY OF UCR:</a:t>
            </a:r>
            <a:r>
              <a:rPr lang="en-US" sz="2400" dirty="0"/>
              <a:t> was sitting at the HUB with my best friend eating and laughing together :)! </a:t>
            </a:r>
          </a:p>
          <a:p>
            <a:pPr marL="0" indent="0">
              <a:buNone/>
            </a:pPr>
            <a:r>
              <a:rPr lang="en-US" sz="2400" b="1" u="sng" dirty="0"/>
              <a:t>MY ONE PIECE OF ADVICE IS:</a:t>
            </a:r>
            <a:r>
              <a:rPr lang="en-US" sz="2400" dirty="0"/>
              <a:t> Please be kind to yourself, you’re putting in the work for your education, make sure you’re always okay. </a:t>
            </a:r>
          </a:p>
        </p:txBody>
      </p:sp>
    </p:spTree>
    <p:extLst>
      <p:ext uri="{BB962C8B-B14F-4D97-AF65-F5344CB8AC3E}">
        <p14:creationId xmlns:p14="http://schemas.microsoft.com/office/powerpoint/2010/main" val="28675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956</Words>
  <Application>Microsoft Macintosh PowerPoint</Application>
  <PresentationFormat>Widescreen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Celestial</vt:lpstr>
      <vt:lpstr>Alexis Anaya (HE/HIM) Bachelor of Political Science AND Sustainability Studies</vt:lpstr>
      <vt:lpstr>Brittney Jasmine Agoncillo (she/her) Bachelors of Science in Business Administration, with a concentration in information Systems</vt:lpstr>
      <vt:lpstr>Claus Lucas Lopez (HE/HIM) Bachelor of Arts in Religious Studies and Creative Writing</vt:lpstr>
      <vt:lpstr>Diana Gutierrez  (SHE/HER) Bachelor of Ethnic Studies </vt:lpstr>
      <vt:lpstr>Edward Legaspi (HE/HIM) Bachelor of Science, Business Major w/ Concentration in Management </vt:lpstr>
      <vt:lpstr>Jacqueline Hernandez (she/her/ella) Masters of Education in Higher Education Administration &amp; Policy </vt:lpstr>
      <vt:lpstr>Kade Lorén Lashley (THEY/THEM) Bachelor of Sociology</vt:lpstr>
      <vt:lpstr>Kay Duran  (she/her) Bachelor of Sociology</vt:lpstr>
      <vt:lpstr>Keiry Molina (SHE/HER) Bachelor of Sociology</vt:lpstr>
      <vt:lpstr>Rei Sierra Gomez (All Pronouns are Fine) Bachelor of Dance Making</vt:lpstr>
      <vt:lpstr>Ricardo De Jesus Palacios (HE/HIM) Bachelor of Business Administration with a concentration in Information Systems</vt:lpstr>
      <vt:lpstr>Ryan August Schlott (HE/HIM) Bachelor of Linguistics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Deo Campbell  (they/them) Bachelor of arts in psychology  </dc:title>
  <dc:creator>Megan Michelle Rush</dc:creator>
  <cp:lastModifiedBy>Nancy Tubbs</cp:lastModifiedBy>
  <cp:revision>21</cp:revision>
  <dcterms:created xsi:type="dcterms:W3CDTF">2020-06-10T23:10:27Z</dcterms:created>
  <dcterms:modified xsi:type="dcterms:W3CDTF">2021-05-26T21:36:24Z</dcterms:modified>
</cp:coreProperties>
</file>